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3" r:id="rId11"/>
    <p:sldId id="274" r:id="rId12"/>
    <p:sldId id="270" r:id="rId13"/>
    <p:sldId id="261" r:id="rId14"/>
    <p:sldId id="262" r:id="rId15"/>
    <p:sldId id="264" r:id="rId16"/>
    <p:sldId id="267" r:id="rId17"/>
    <p:sldId id="272" r:id="rId18"/>
    <p:sldId id="26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6F7CE-99B9-414F-970A-75CD2C522187}" v="1879" dt="2020-12-07T15:51:53.508"/>
    <p1510:client id="{E19DFAA3-7E58-4BAD-8366-22156D522195}" v="513" dt="2020-12-08T11:05:4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09.12.2020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09.12.2020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09/12/2020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09/12/2020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09/12/2020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alley.ch:8012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 dirty="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L’essentiel visible sans scroller,</a:t>
            </a:r>
          </a:p>
          <a:p>
            <a:r>
              <a:rPr lang="fr-FR" dirty="0"/>
              <a:t>Les filtres et les résultats dans la même vue,</a:t>
            </a:r>
          </a:p>
          <a:p>
            <a:r>
              <a:rPr lang="fr-FR" dirty="0"/>
              <a:t>Séparation statistiques et construction / gauche et droite</a:t>
            </a:r>
          </a:p>
          <a:p>
            <a:r>
              <a:rPr lang="fr-FR" dirty="0"/>
              <a:t>Vue d ’ensemble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F913C-BE09-4501-8D93-7405E43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 assez d’espace pour tout représenter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3C178-A136-4E25-B69D-54305DF8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</a:t>
            </a:r>
          </a:p>
          <a:p>
            <a:pPr lvl="1"/>
            <a:r>
              <a:rPr lang="fr-FR" dirty="0"/>
              <a:t>Augmenter la taille d’affichage </a:t>
            </a:r>
            <a:r>
              <a:rPr lang="fr-FR" dirty="0">
                <a:solidFill>
                  <a:srgbClr val="FF0000"/>
                </a:solidFill>
              </a:rPr>
              <a:t>x</a:t>
            </a:r>
            <a:endParaRPr lang="fr-FR" dirty="0"/>
          </a:p>
          <a:p>
            <a:pPr lvl="1"/>
            <a:r>
              <a:rPr lang="fr-FR" dirty="0"/>
              <a:t>Diminuer le nombre de données </a:t>
            </a:r>
            <a:r>
              <a:rPr lang="fr-FR" dirty="0">
                <a:solidFill>
                  <a:srgbClr val="00B050"/>
                </a:solidFill>
              </a:rPr>
              <a:t>o</a:t>
            </a:r>
            <a:endParaRPr lang="fr-FR" dirty="0"/>
          </a:p>
          <a:p>
            <a:pPr lvl="1"/>
            <a:r>
              <a:rPr lang="fr-FR" dirty="0"/>
              <a:t>Interaction </a:t>
            </a:r>
            <a:r>
              <a:rPr lang="fr-FR" dirty="0">
                <a:solidFill>
                  <a:srgbClr val="00B050"/>
                </a:solidFill>
              </a:rPr>
              <a:t>o</a:t>
            </a:r>
          </a:p>
          <a:p>
            <a:r>
              <a:rPr lang="fr-FR" dirty="0"/>
              <a:t>4 Mantra de Ben </a:t>
            </a:r>
            <a:r>
              <a:rPr lang="fr-FR" dirty="0" err="1"/>
              <a:t>Shneiderman</a:t>
            </a:r>
            <a:r>
              <a:rPr lang="fr-FR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/>
              <a:t>Vue d’ensemble</a:t>
            </a:r>
            <a:r>
              <a:rPr lang="fr-FR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/>
              <a:t>Zoom</a:t>
            </a:r>
            <a:r>
              <a:rPr lang="fr-FR" dirty="0"/>
              <a:t> et </a:t>
            </a:r>
            <a:r>
              <a:rPr lang="fr-FR" b="1" dirty="0"/>
              <a:t>Filtrer</a:t>
            </a:r>
            <a:r>
              <a:rPr lang="fr-FR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/>
              <a:t>Détail sur demande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3FF65B-6F5D-4F8A-A50F-D4D0735D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DFB80-37B9-410A-9475-9F30F99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83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1" y="2305844"/>
            <a:ext cx="299644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  <a:p>
            <a:r>
              <a:rPr lang="fr-FR" dirty="0"/>
              <a:t>Règle générale:</a:t>
            </a:r>
          </a:p>
          <a:p>
            <a:pPr marL="0" indent="0">
              <a:buNone/>
            </a:pPr>
            <a:r>
              <a:rPr lang="fr-FR" dirty="0"/>
              <a:t>		</a:t>
            </a:r>
            <a:r>
              <a:rPr lang="en-US" dirty="0"/>
              <a:t>4 ≤ </a:t>
            </a:r>
            <a:r>
              <a:rPr lang="en-US" dirty="0" err="1"/>
              <a:t>nb</a:t>
            </a:r>
            <a:r>
              <a:rPr lang="en-US" dirty="0"/>
              <a:t> barre ≤ 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Points fort / Point faible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r>
              <a:rPr lang="fr-FR" dirty="0"/>
              <a:t>Contraste</a:t>
            </a:r>
          </a:p>
          <a:p>
            <a:r>
              <a:rPr lang="fr-FR" dirty="0"/>
              <a:t>Potentiellement beaucoup de talents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41" y="1690688"/>
            <a:ext cx="677418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Représenter un équipement avec ces attributs en une ligne entière,</a:t>
            </a:r>
          </a:p>
          <a:p>
            <a:r>
              <a:rPr lang="fr-FR" dirty="0"/>
              <a:t>Bonne représentation des talents,</a:t>
            </a:r>
          </a:p>
          <a:p>
            <a:r>
              <a:rPr lang="fr-FR" dirty="0"/>
              <a:t>Choisir un niveau précis d’un collier,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L’onglet vue d’ensemble est un peu vide,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 la composante coups critiques</a:t>
            </a:r>
          </a:p>
          <a:p>
            <a:r>
              <a:rPr lang="fr-FR" dirty="0"/>
              <a:t>Tester plusieurs types de graphiques pour les données</a:t>
            </a:r>
          </a:p>
          <a:p>
            <a:r>
              <a:rPr lang="fr-FR" dirty="0"/>
              <a:t>Gérer l’interaction avec les graphiques (zoom, enregistrement, …)</a:t>
            </a:r>
          </a:p>
          <a:p>
            <a:r>
              <a:rPr lang="fr-FR" dirty="0"/>
              <a:t>Ajouts des joyaux dans les données</a:t>
            </a:r>
          </a:p>
          <a:p>
            <a:r>
              <a:rPr lang="fr-FR" dirty="0"/>
              <a:t>Faire ressortir la barre de tranchant</a:t>
            </a:r>
          </a:p>
          <a:p>
            <a:r>
              <a:rPr lang="fr-FR" dirty="0"/>
              <a:t>Faire une fiche récapitulative avec tous les chiffres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en-US" err="1">
                <a:solidFill>
                  <a:srgbClr val="000000"/>
                </a:solidFill>
              </a:rPr>
              <a:t>projet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/>
              <a:t>Outil de comparaison</a:t>
            </a:r>
          </a:p>
          <a:p>
            <a:pPr lvl="1"/>
            <a:r>
              <a:rPr lang="fr-CH"/>
              <a:t>Différentes statistiques</a:t>
            </a:r>
          </a:p>
          <a:p>
            <a:pPr lvl="1"/>
            <a:r>
              <a:rPr lang="fr-CH"/>
              <a:t>Talents</a:t>
            </a:r>
          </a:p>
          <a:p>
            <a:r>
              <a:rPr lang="fr-CH"/>
              <a:t>Public cible </a:t>
            </a:r>
          </a:p>
          <a:p>
            <a:pPr lvl="1"/>
            <a:r>
              <a:rPr lang="fr-CH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VueJs</a:t>
            </a:r>
          </a:p>
          <a:p>
            <a:pPr lvl="1"/>
            <a:r>
              <a:rPr lang="fr-CH"/>
              <a:t>Vue dynamique</a:t>
            </a:r>
          </a:p>
          <a:p>
            <a:r>
              <a:rPr lang="fr-CH"/>
              <a:t>Bootstrap 4</a:t>
            </a:r>
          </a:p>
          <a:p>
            <a:pPr lvl="1"/>
            <a:r>
              <a:rPr lang="fr-CH"/>
              <a:t>Facilite la création du visuelle du site</a:t>
            </a:r>
          </a:p>
          <a:p>
            <a:r>
              <a:rPr lang="fr-CH"/>
              <a:t>Vue-</a:t>
            </a:r>
            <a:r>
              <a:rPr lang="fr-CH" err="1"/>
              <a:t>plotly</a:t>
            </a:r>
            <a:endParaRPr lang="fr-CH"/>
          </a:p>
          <a:p>
            <a:pPr lvl="1"/>
            <a:r>
              <a:rPr lang="fr-CH" err="1"/>
              <a:t>Addon</a:t>
            </a:r>
            <a:r>
              <a:rPr lang="fr-CH"/>
              <a:t> </a:t>
            </a:r>
            <a:r>
              <a:rPr lang="fr-CH" err="1"/>
              <a:t>VueJs</a:t>
            </a:r>
            <a:r>
              <a:rPr lang="fr-CH"/>
              <a:t> </a:t>
            </a:r>
          </a:p>
          <a:p>
            <a:pPr lvl="1"/>
            <a:r>
              <a:rPr lang="fr-CH"/>
              <a:t>Librairie de construction de graphique</a:t>
            </a:r>
          </a:p>
          <a:p>
            <a:r>
              <a:rPr lang="fr-CH"/>
              <a:t>Javascript</a:t>
            </a:r>
          </a:p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Monster Hunter World </a:t>
            </a:r>
            <a:r>
              <a:rPr lang="fr-FR" dirty="0" err="1"/>
              <a:t>Iceborne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Source de 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00000"/>
                </a:solidFill>
              </a:rPr>
              <a:t>API </a:t>
            </a:r>
            <a:r>
              <a:rPr lang="fr-CH" sz="2800" err="1">
                <a:solidFill>
                  <a:srgbClr val="000000"/>
                </a:solidFill>
              </a:rPr>
              <a:t>mhw-db</a:t>
            </a:r>
            <a:endParaRPr lang="fr-CH" sz="2800">
              <a:solidFill>
                <a:srgbClr val="000000"/>
              </a:solidFill>
            </a:endParaRPr>
          </a:p>
          <a:p>
            <a:r>
              <a:rPr lang="fr-CH" sz="2800">
                <a:solidFill>
                  <a:srgbClr val="000000"/>
                </a:solidFill>
              </a:rPr>
              <a:t>JSON</a:t>
            </a:r>
          </a:p>
          <a:p>
            <a:r>
              <a:rPr lang="fr-CH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 tooltip="http://halley.ch:8012/"/>
              </a:rPr>
              <a:t>http://halley.ch:8012/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407</Words>
  <Application>Microsoft Office PowerPoint</Application>
  <PresentationFormat>Grand écran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Choix de Représentation</vt:lpstr>
      <vt:lpstr>Pas assez d’espace pour tout représenter</vt:lpstr>
      <vt:lpstr>Représentation en carte</vt:lpstr>
      <vt:lpstr>Interactions</vt:lpstr>
      <vt:lpstr>Statistiques</vt:lpstr>
      <vt:lpstr>Statistiques</vt:lpstr>
      <vt:lpstr>Aperçu des talents</vt:lpstr>
      <vt:lpstr>Feedback des utilisateurs</vt:lpstr>
      <vt:lpstr>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26</cp:revision>
  <dcterms:created xsi:type="dcterms:W3CDTF">2020-12-07T15:07:30Z</dcterms:created>
  <dcterms:modified xsi:type="dcterms:W3CDTF">2020-12-09T16:08:19Z</dcterms:modified>
</cp:coreProperties>
</file>